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handoutMasterIdLst>
    <p:handoutMasterId r:id="rId8"/>
  </p:handoutMasterIdLst>
  <p:sldIdLst>
    <p:sldId id="263" r:id="rId2"/>
    <p:sldId id="264" r:id="rId3"/>
    <p:sldId id="265" r:id="rId4"/>
    <p:sldId id="266" r:id="rId5"/>
    <p:sldId id="267" r:id="rId6"/>
  </p:sldIdLst>
  <p:sldSz cx="12192000" cy="27432000"/>
  <p:notesSz cx="7099300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98" autoAdjust="0"/>
    <p:restoredTop sz="86444" autoAdjust="0"/>
  </p:normalViewPr>
  <p:slideViewPr>
    <p:cSldViewPr>
      <p:cViewPr>
        <p:scale>
          <a:sx n="45" d="100"/>
          <a:sy n="45" d="100"/>
        </p:scale>
        <p:origin x="2144" y="144"/>
      </p:cViewPr>
      <p:guideLst>
        <p:guide orient="horz" pos="864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37" d="100"/>
          <a:sy n="37" d="100"/>
        </p:scale>
        <p:origin x="2166" y="78"/>
      </p:cViewPr>
      <p:guideLst>
        <p:guide orient="horz" pos="3223"/>
        <p:guide pos="22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63C53695-37F9-4D89-8F5C-B625B1943A1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5464" tIns="47732" rIns="95464" bIns="47732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F026FA0-16E1-4A88-9BF5-F72B0CD4DA3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19550" y="0"/>
            <a:ext cx="3078163" cy="511175"/>
          </a:xfrm>
          <a:prstGeom prst="rect">
            <a:avLst/>
          </a:prstGeom>
        </p:spPr>
        <p:txBody>
          <a:bodyPr vert="horz" lIns="95464" tIns="47732" rIns="95464" bIns="47732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9B2EB9BB-0571-4303-998E-AC0FCB4BED20}" type="datetimeFigureOut">
              <a:rPr lang="ja-JP" altLang="en-US"/>
              <a:pPr>
                <a:defRPr/>
              </a:pPr>
              <a:t>2021/8/13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EB2431C-E279-4F32-BD1C-74543D4ACBC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5464" tIns="47732" rIns="95464" bIns="47732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312B62-506A-4EFD-9E74-7006C45244A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19550" y="9721850"/>
            <a:ext cx="3078163" cy="511175"/>
          </a:xfrm>
          <a:prstGeom prst="rect">
            <a:avLst/>
          </a:prstGeom>
        </p:spPr>
        <p:txBody>
          <a:bodyPr vert="horz" wrap="square" lIns="95464" tIns="47732" rIns="95464" bIns="4773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D878FE-66B2-4AF0-87CE-896621F8AD6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6623A08-AF49-4039-9837-8827F23B3F4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5464" tIns="47732" rIns="95464" bIns="47732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20D9894-EC6A-4EA1-BE18-B5D8EE98836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19550" y="0"/>
            <a:ext cx="3078163" cy="511175"/>
          </a:xfrm>
          <a:prstGeom prst="rect">
            <a:avLst/>
          </a:prstGeom>
        </p:spPr>
        <p:txBody>
          <a:bodyPr vert="horz" lIns="95464" tIns="47732" rIns="95464" bIns="47732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C13E9702-544C-4000-9F1F-6F5DB32C4DCA}" type="datetimeFigureOut">
              <a:rPr lang="ja-JP" altLang="en-US"/>
              <a:pPr>
                <a:defRPr/>
              </a:pPr>
              <a:t>2021/8/13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62506CDE-C392-4E88-ABFB-CA33EF15D9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695575" y="766763"/>
            <a:ext cx="1708150" cy="3840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64" tIns="47732" rIns="95464" bIns="4773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4D65850C-8EE7-44C8-AF7B-39D049B134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8025" y="4860925"/>
            <a:ext cx="5683250" cy="4606925"/>
          </a:xfrm>
          <a:prstGeom prst="rect">
            <a:avLst/>
          </a:prstGeom>
        </p:spPr>
        <p:txBody>
          <a:bodyPr vert="horz" lIns="95464" tIns="47732" rIns="95464" bIns="47732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F71E1FF-4411-49EF-A38C-8FFF4D01BD6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5464" tIns="47732" rIns="95464" bIns="47732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77F376F-1A14-4501-BEFE-F8AC2DF5EA8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19550" y="9721850"/>
            <a:ext cx="3078163" cy="511175"/>
          </a:xfrm>
          <a:prstGeom prst="rect">
            <a:avLst/>
          </a:prstGeom>
        </p:spPr>
        <p:txBody>
          <a:bodyPr vert="horz" wrap="square" lIns="95464" tIns="47732" rIns="95464" bIns="4773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8D73037-CC84-4442-9D82-702D1BE6CEAD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>
            <a:extLst>
              <a:ext uri="{FF2B5EF4-FFF2-40B4-BE49-F238E27FC236}">
                <a16:creationId xmlns:a16="http://schemas.microsoft.com/office/drawing/2014/main" id="{2C32BF4B-4C06-4B38-967B-72AC8BAA827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95575" y="766763"/>
            <a:ext cx="1708150" cy="38401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>
            <a:extLst>
              <a:ext uri="{FF2B5EF4-FFF2-40B4-BE49-F238E27FC236}">
                <a16:creationId xmlns:a16="http://schemas.microsoft.com/office/drawing/2014/main" id="{7035ABB7-AB21-47E0-85B8-FD4730E2886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5124" name="スライド番号プレースホルダー 3">
            <a:extLst>
              <a:ext uri="{FF2B5EF4-FFF2-40B4-BE49-F238E27FC236}">
                <a16:creationId xmlns:a16="http://schemas.microsoft.com/office/drawing/2014/main" id="{B9DB4C21-C6D4-4C50-90AE-C7FF9D1B3B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74700" indent="-296863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92213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68463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46300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6035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607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5179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751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E0CB2DEB-9BD0-459C-A9AD-71E67EC477EA}" type="slidenum">
              <a:rPr lang="ja-JP" altLang="en-US"/>
              <a:pPr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>
            <a:extLst>
              <a:ext uri="{FF2B5EF4-FFF2-40B4-BE49-F238E27FC236}">
                <a16:creationId xmlns:a16="http://schemas.microsoft.com/office/drawing/2014/main" id="{2C32BF4B-4C06-4B38-967B-72AC8BAA827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95575" y="766763"/>
            <a:ext cx="1708150" cy="38401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>
            <a:extLst>
              <a:ext uri="{FF2B5EF4-FFF2-40B4-BE49-F238E27FC236}">
                <a16:creationId xmlns:a16="http://schemas.microsoft.com/office/drawing/2014/main" id="{7035ABB7-AB21-47E0-85B8-FD4730E2886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5124" name="スライド番号プレースホルダー 3">
            <a:extLst>
              <a:ext uri="{FF2B5EF4-FFF2-40B4-BE49-F238E27FC236}">
                <a16:creationId xmlns:a16="http://schemas.microsoft.com/office/drawing/2014/main" id="{B9DB4C21-C6D4-4C50-90AE-C7FF9D1B3B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74700" indent="-296863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92213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68463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46300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6035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607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5179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751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E0CB2DEB-9BD0-459C-A9AD-71E67EC477EA}" type="slidenum">
              <a:rPr lang="ja-JP" altLang="en-US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719071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>
            <a:extLst>
              <a:ext uri="{FF2B5EF4-FFF2-40B4-BE49-F238E27FC236}">
                <a16:creationId xmlns:a16="http://schemas.microsoft.com/office/drawing/2014/main" id="{2C32BF4B-4C06-4B38-967B-72AC8BAA827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95575" y="766763"/>
            <a:ext cx="1708150" cy="38401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>
            <a:extLst>
              <a:ext uri="{FF2B5EF4-FFF2-40B4-BE49-F238E27FC236}">
                <a16:creationId xmlns:a16="http://schemas.microsoft.com/office/drawing/2014/main" id="{7035ABB7-AB21-47E0-85B8-FD4730E2886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5124" name="スライド番号プレースホルダー 3">
            <a:extLst>
              <a:ext uri="{FF2B5EF4-FFF2-40B4-BE49-F238E27FC236}">
                <a16:creationId xmlns:a16="http://schemas.microsoft.com/office/drawing/2014/main" id="{B9DB4C21-C6D4-4C50-90AE-C7FF9D1B3B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74700" indent="-296863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92213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68463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46300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6035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607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5179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751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E0CB2DEB-9BD0-459C-A9AD-71E67EC477EA}" type="slidenum">
              <a:rPr lang="ja-JP" altLang="en-US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26049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>
            <a:extLst>
              <a:ext uri="{FF2B5EF4-FFF2-40B4-BE49-F238E27FC236}">
                <a16:creationId xmlns:a16="http://schemas.microsoft.com/office/drawing/2014/main" id="{2C32BF4B-4C06-4B38-967B-72AC8BAA827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95575" y="766763"/>
            <a:ext cx="1708150" cy="38401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>
            <a:extLst>
              <a:ext uri="{FF2B5EF4-FFF2-40B4-BE49-F238E27FC236}">
                <a16:creationId xmlns:a16="http://schemas.microsoft.com/office/drawing/2014/main" id="{7035ABB7-AB21-47E0-85B8-FD4730E2886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5124" name="スライド番号プレースホルダー 3">
            <a:extLst>
              <a:ext uri="{FF2B5EF4-FFF2-40B4-BE49-F238E27FC236}">
                <a16:creationId xmlns:a16="http://schemas.microsoft.com/office/drawing/2014/main" id="{B9DB4C21-C6D4-4C50-90AE-C7FF9D1B3B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74700" indent="-296863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92213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68463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46300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6035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607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5179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751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E0CB2DEB-9BD0-459C-A9AD-71E67EC477EA}" type="slidenum">
              <a:rPr lang="ja-JP" altLang="en-US"/>
              <a:pPr/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02359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>
            <a:extLst>
              <a:ext uri="{FF2B5EF4-FFF2-40B4-BE49-F238E27FC236}">
                <a16:creationId xmlns:a16="http://schemas.microsoft.com/office/drawing/2014/main" id="{2C32BF4B-4C06-4B38-967B-72AC8BAA827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95575" y="766763"/>
            <a:ext cx="1708150" cy="38401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>
            <a:extLst>
              <a:ext uri="{FF2B5EF4-FFF2-40B4-BE49-F238E27FC236}">
                <a16:creationId xmlns:a16="http://schemas.microsoft.com/office/drawing/2014/main" id="{7035ABB7-AB21-47E0-85B8-FD4730E2886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5124" name="スライド番号プレースホルダー 3">
            <a:extLst>
              <a:ext uri="{FF2B5EF4-FFF2-40B4-BE49-F238E27FC236}">
                <a16:creationId xmlns:a16="http://schemas.microsoft.com/office/drawing/2014/main" id="{B9DB4C21-C6D4-4C50-90AE-C7FF9D1B3B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74700" indent="-296863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92213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68463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46300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6035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607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5179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751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E0CB2DEB-9BD0-459C-A9AD-71E67EC477EA}" type="slidenum">
              <a:rPr lang="ja-JP" altLang="en-US"/>
              <a:pPr/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12398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8521724"/>
            <a:ext cx="10363200" cy="588009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15544800"/>
            <a:ext cx="8534400" cy="7010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FF0431-5F3F-4C9F-97EB-D5454F1AC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615B6-AC3E-4A1B-83A1-02B47A5E20D2}" type="datetimeFigureOut">
              <a:rPr lang="ja-JP" altLang="en-US"/>
              <a:pPr>
                <a:defRPr/>
              </a:pPr>
              <a:t>2021/8/13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E29561-2C3F-4329-8765-A9CE31C67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12E4D5-BE76-4679-ADE2-BF604766C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10E989-3003-4B71-9B79-467BBE71A1F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8030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63D4587-F522-44DE-8049-635458543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DBA74-A6F6-45FD-B3FD-B787B544D11A}" type="datetimeFigureOut">
              <a:rPr lang="ja-JP" altLang="en-US"/>
              <a:pPr>
                <a:defRPr/>
              </a:pPr>
              <a:t>2021/8/13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F6E69E-F203-4831-BCF7-A7157AFA4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6B559C-FF15-4C45-9DC5-89F51B10D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F97077-9203-4FFE-9E48-3DE76119E34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02348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1" y="1466853"/>
            <a:ext cx="2057401" cy="312039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10" y="1466853"/>
            <a:ext cx="5969001" cy="312039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624BC8-A9CD-4022-9F73-CCE69089A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4E58A-6563-4055-8FDD-E3CDC9BFDC7E}" type="datetimeFigureOut">
              <a:rPr lang="ja-JP" altLang="en-US"/>
              <a:pPr>
                <a:defRPr/>
              </a:pPr>
              <a:t>2021/8/13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CC158D-F0F6-436E-B806-EE01B0359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4B2D51-6ED9-413F-9E1E-6E711D949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095346-FB3B-44A1-B8C0-A8B30E66481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2687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A14F32D9-4EE3-45CB-B10C-B6F54E0FD6C1}"/>
              </a:ext>
            </a:extLst>
          </p:cNvPr>
          <p:cNvSpPr txBox="1">
            <a:spLocks/>
          </p:cNvSpPr>
          <p:nvPr userDrawn="1"/>
        </p:nvSpPr>
        <p:spPr>
          <a:xfrm>
            <a:off x="8469" y="0"/>
            <a:ext cx="12183532" cy="340995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ja-JP" altLang="en-US" sz="2800" dirty="0">
              <a:latin typeface="AR P丸ゴシック体M" pitchFamily="50" charset="-128"/>
              <a:ea typeface="AR P丸ゴシック体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4936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CC31C7-7199-475B-ADB2-6AB65225B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3F1C4-D0C0-4574-9DE4-59B140891A0D}" type="datetimeFigureOut">
              <a:rPr lang="ja-JP" altLang="en-US"/>
              <a:pPr>
                <a:defRPr/>
              </a:pPr>
              <a:t>2021/8/13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2D9984-C4B6-4D3F-9D68-1388C7FB3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BAC04B-7C7C-4747-9F53-509CEA0E1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44630D-C090-49C8-B0AA-7DC75A4FBA0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624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17627601"/>
            <a:ext cx="10363200" cy="54483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11626873"/>
            <a:ext cx="10363200" cy="600074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E9330C-855C-40B1-9616-F8C03741D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B02C2-D3BA-4A92-8E44-83432810F1BB}" type="datetimeFigureOut">
              <a:rPr lang="ja-JP" altLang="en-US"/>
              <a:pPr>
                <a:defRPr/>
              </a:pPr>
              <a:t>2021/8/13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1FB51A-2308-4D34-8CA5-D625C91B6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BC20D4-120D-479B-B92D-F9ACBB08F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7BB784-1A55-4B91-8691-A2139424B8C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51589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4" y="8534411"/>
            <a:ext cx="4013200" cy="2413635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3604" y="8534411"/>
            <a:ext cx="4013200" cy="2413635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D472E2AC-A10B-428E-852E-F83ADC524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0616C-8E60-4A33-BF5E-D6423581371A}" type="datetimeFigureOut">
              <a:rPr lang="ja-JP" altLang="en-US"/>
              <a:pPr>
                <a:defRPr/>
              </a:pPr>
              <a:t>2021/8/13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AB7466FB-BAFD-44F0-9192-26410397E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9594BEB-5A34-4670-A0BE-1C0DC8A94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F54F01-E42F-42B2-8A2C-D916672C09F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1279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1098552"/>
            <a:ext cx="10972800" cy="4572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9" y="6140451"/>
            <a:ext cx="5386917" cy="25590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9" y="8699499"/>
            <a:ext cx="5386917" cy="158051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77" y="6140451"/>
            <a:ext cx="5389033" cy="25590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77" y="8699499"/>
            <a:ext cx="5389033" cy="158051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F5D102A0-CBCD-446B-8FCF-8C5F348C3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854FE-B5C3-4CA0-A7EE-C6EBB6F88D97}" type="datetimeFigureOut">
              <a:rPr lang="ja-JP" altLang="en-US"/>
              <a:pPr>
                <a:defRPr/>
              </a:pPr>
              <a:t>2021/8/13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4DE09FC5-A89D-4CA1-9C8A-704A8C26F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09AD129F-4EB5-4E2C-BC28-B57145FDC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0A89C3-003B-4ED2-ABE0-E2D2C2B5E15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82055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082ACD1B-636B-4943-9D24-D109834E8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33D42-80F5-46F2-9416-72824869AAC4}" type="datetimeFigureOut">
              <a:rPr lang="ja-JP" altLang="en-US"/>
              <a:pPr>
                <a:defRPr/>
              </a:pPr>
              <a:t>2021/8/13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9A33252E-B57E-4AFD-AF24-C0313CA03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F3E4D803-1C9F-47F5-AAAE-BC21F4606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82C90E-E6EC-4595-9EE5-A93176924B8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37132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1AA7D79C-1118-49FB-8E8A-1BEAFA9A2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00734-3FB1-4B29-9DD6-C8188D76FF98}" type="datetimeFigureOut">
              <a:rPr lang="ja-JP" altLang="en-US"/>
              <a:pPr>
                <a:defRPr/>
              </a:pPr>
              <a:t>2021/8/13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E2A32331-5422-4DB9-B019-ABFD079BF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A4187AA9-994E-4D29-8FCF-74B9FCB4B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090969-DC01-4766-ACCF-4978E919BFF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8557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6" y="1092201"/>
            <a:ext cx="4011084" cy="46482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8" y="1092221"/>
            <a:ext cx="6815668" cy="2341245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6" y="5740421"/>
            <a:ext cx="4011084" cy="1876425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25AFD362-C576-48B7-ACE4-66692F346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9C746-3084-40B9-BDF6-F63729DBE5FA}" type="datetimeFigureOut">
              <a:rPr lang="ja-JP" altLang="en-US"/>
              <a:pPr>
                <a:defRPr/>
              </a:pPr>
              <a:t>2021/8/13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921707C2-00FC-4C1B-BCA6-96203CC34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1801C9B5-455D-4B36-A179-A95BF4591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BD31A5-5002-47E1-9880-824E51B49EC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5977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19202411"/>
            <a:ext cx="7315200" cy="22669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2451099"/>
            <a:ext cx="7315200" cy="164592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21469364"/>
            <a:ext cx="7315200" cy="32194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C82E9689-C137-4829-B3D1-FFD346040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F2184-1A50-4393-8181-003DDF13CD4D}" type="datetimeFigureOut">
              <a:rPr lang="ja-JP" altLang="en-US"/>
              <a:pPr>
                <a:defRPr/>
              </a:pPr>
              <a:t>2021/8/13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4732C9DA-47AE-4CA2-9E68-2D9C4BED0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ADE54270-D844-4AAD-BAAB-99D5C0360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4F101E-5D74-46E6-878C-D0F81B1D408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91930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77D7853C-B618-43F2-830C-313B02EFFE0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1100139"/>
            <a:ext cx="10972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82CB7692-2DAF-4CC4-A0FD-E85A4F14A2D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6400800"/>
            <a:ext cx="10972800" cy="18102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29A3F4-7B73-4008-AD1D-173501B7BA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25426997"/>
            <a:ext cx="2844800" cy="1457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94203FE2-B759-459D-A1CE-4E31876AAE01}" type="datetimeFigureOut">
              <a:rPr lang="ja-JP" altLang="en-US"/>
              <a:pPr>
                <a:defRPr/>
              </a:pPr>
              <a:t>2021/8/13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3556BA-EFD9-4D12-A1DE-0BEEA9F9E8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25426997"/>
            <a:ext cx="3860800" cy="1457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104346-5C85-4DEA-83BB-BC265D67A2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25426997"/>
            <a:ext cx="2844800" cy="14573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EB8D431-E102-413E-9DD8-37ED54FA17A0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  <p:sldLayoutId id="214748386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E667310-7120-4FEB-8021-4E235E9B6638}"/>
              </a:ext>
            </a:extLst>
          </p:cNvPr>
          <p:cNvSpPr/>
          <p:nvPr/>
        </p:nvSpPr>
        <p:spPr>
          <a:xfrm>
            <a:off x="2695929" y="14767388"/>
            <a:ext cx="1095071" cy="9148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57D5C4B-C5D7-0F40-AB0C-A4A77F0B42E6}"/>
              </a:ext>
            </a:extLst>
          </p:cNvPr>
          <p:cNvSpPr txBox="1"/>
          <p:nvPr/>
        </p:nvSpPr>
        <p:spPr>
          <a:xfrm>
            <a:off x="2030437" y="1620627"/>
            <a:ext cx="8136904" cy="64633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3600" spc="-110" dirty="0">
                <a:solidFill>
                  <a:srgbClr val="FF0000"/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キャッチコピー</a:t>
            </a:r>
            <a:endParaRPr lang="ja-JP" altLang="en-US" sz="3600" spc="-11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7D5ED11-D7CE-A948-9DA7-F8A1A8FCC863}"/>
              </a:ext>
            </a:extLst>
          </p:cNvPr>
          <p:cNvSpPr txBox="1"/>
          <p:nvPr/>
        </p:nvSpPr>
        <p:spPr>
          <a:xfrm>
            <a:off x="3794633" y="755576"/>
            <a:ext cx="4608512" cy="83099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ロゴ</a:t>
            </a:r>
            <a:r>
              <a:rPr lang="en-US" altLang="ja-JP" sz="4800" dirty="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 </a:t>
            </a:r>
            <a:r>
              <a:rPr lang="ja-JP" altLang="en-US" sz="480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出展者名</a:t>
            </a:r>
            <a:endParaRPr kumimoji="1" lang="ja-JP" altLang="en-US" sz="480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78611DC-9DE3-6943-A43F-24C34F705F36}"/>
              </a:ext>
            </a:extLst>
          </p:cNvPr>
          <p:cNvSpPr txBox="1"/>
          <p:nvPr/>
        </p:nvSpPr>
        <p:spPr>
          <a:xfrm>
            <a:off x="2011302" y="35496"/>
            <a:ext cx="2236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>
                <a:solidFill>
                  <a:srgbClr val="941100"/>
                </a:solidFill>
                <a:latin typeface="Hiragino Kaku Gothic Pro W6" panose="020B0300000000000000" pitchFamily="34" charset="-128"/>
                <a:ea typeface="Hiragino Kaku Gothic Pro W6" panose="020B0300000000000000" pitchFamily="34" charset="-128"/>
              </a:rPr>
              <a:t>アーク・プラズマ加熱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83ECB29-8DF4-1E4A-B12C-A6A3DC886B1A}"/>
              </a:ext>
            </a:extLst>
          </p:cNvPr>
          <p:cNvSpPr txBox="1"/>
          <p:nvPr/>
        </p:nvSpPr>
        <p:spPr>
          <a:xfrm>
            <a:off x="314177" y="0"/>
            <a:ext cx="1661133" cy="33855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>
                <a:solidFill>
                  <a:schemeClr val="bg1"/>
                </a:solidFill>
                <a:latin typeface="Hiragino Kaku Gothic Pro W6" panose="020B0300000000000000" pitchFamily="34" charset="-128"/>
                <a:ea typeface="Hiragino Kaku Gothic Pro W6" panose="020B0300000000000000" pitchFamily="34" charset="-128"/>
              </a:rPr>
              <a:t>電気加熱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E667310-7120-4FEB-8021-4E235E9B6638}"/>
              </a:ext>
            </a:extLst>
          </p:cNvPr>
          <p:cNvSpPr/>
          <p:nvPr/>
        </p:nvSpPr>
        <p:spPr>
          <a:xfrm>
            <a:off x="2695929" y="14767388"/>
            <a:ext cx="1095071" cy="9148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57D5C4B-C5D7-0F40-AB0C-A4A77F0B42E6}"/>
              </a:ext>
            </a:extLst>
          </p:cNvPr>
          <p:cNvSpPr txBox="1"/>
          <p:nvPr/>
        </p:nvSpPr>
        <p:spPr>
          <a:xfrm>
            <a:off x="2030437" y="1620627"/>
            <a:ext cx="8136904" cy="64633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3600" spc="-110" dirty="0">
                <a:solidFill>
                  <a:srgbClr val="FF0000"/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キャッチコピー</a:t>
            </a:r>
            <a:endParaRPr lang="ja-JP" altLang="en-US" sz="3600" spc="-11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7D5ED11-D7CE-A948-9DA7-F8A1A8FCC863}"/>
              </a:ext>
            </a:extLst>
          </p:cNvPr>
          <p:cNvSpPr txBox="1"/>
          <p:nvPr/>
        </p:nvSpPr>
        <p:spPr>
          <a:xfrm>
            <a:off x="3794633" y="755576"/>
            <a:ext cx="4608512" cy="83099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ロゴ</a:t>
            </a:r>
            <a:r>
              <a:rPr lang="en-US" altLang="ja-JP" sz="4800" dirty="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 </a:t>
            </a:r>
            <a:r>
              <a:rPr lang="ja-JP" altLang="en-US" sz="480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出展者名</a:t>
            </a:r>
            <a:endParaRPr kumimoji="1" lang="ja-JP" altLang="en-US" sz="480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E14467-92A3-8249-8F2D-B56CBC9C1544}"/>
              </a:ext>
            </a:extLst>
          </p:cNvPr>
          <p:cNvSpPr txBox="1"/>
          <p:nvPr/>
        </p:nvSpPr>
        <p:spPr>
          <a:xfrm>
            <a:off x="314177" y="0"/>
            <a:ext cx="1661133" cy="33855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>
                <a:solidFill>
                  <a:schemeClr val="bg1"/>
                </a:solidFill>
                <a:latin typeface="Hiragino Kaku Gothic Pro W6" panose="020B0300000000000000" pitchFamily="34" charset="-128"/>
                <a:ea typeface="Hiragino Kaku Gothic Pro W6" panose="020B0300000000000000" pitchFamily="34" charset="-128"/>
              </a:rPr>
              <a:t>ヒートポンプ</a:t>
            </a:r>
          </a:p>
        </p:txBody>
      </p:sp>
    </p:spTree>
    <p:extLst>
      <p:ext uri="{BB962C8B-B14F-4D97-AF65-F5344CB8AC3E}">
        <p14:creationId xmlns:p14="http://schemas.microsoft.com/office/powerpoint/2010/main" val="1237513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E667310-7120-4FEB-8021-4E235E9B6638}"/>
              </a:ext>
            </a:extLst>
          </p:cNvPr>
          <p:cNvSpPr/>
          <p:nvPr/>
        </p:nvSpPr>
        <p:spPr>
          <a:xfrm>
            <a:off x="2695929" y="14767388"/>
            <a:ext cx="1095071" cy="9148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57D5C4B-C5D7-0F40-AB0C-A4A77F0B42E6}"/>
              </a:ext>
            </a:extLst>
          </p:cNvPr>
          <p:cNvSpPr txBox="1"/>
          <p:nvPr/>
        </p:nvSpPr>
        <p:spPr>
          <a:xfrm>
            <a:off x="2030437" y="1620627"/>
            <a:ext cx="8136904" cy="64633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3600" spc="-110" dirty="0">
                <a:solidFill>
                  <a:srgbClr val="FF0000"/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キャッチコピー</a:t>
            </a:r>
            <a:endParaRPr lang="ja-JP" altLang="en-US" sz="3600" spc="-11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7D5ED11-D7CE-A948-9DA7-F8A1A8FCC863}"/>
              </a:ext>
            </a:extLst>
          </p:cNvPr>
          <p:cNvSpPr txBox="1"/>
          <p:nvPr/>
        </p:nvSpPr>
        <p:spPr>
          <a:xfrm>
            <a:off x="3794633" y="755576"/>
            <a:ext cx="4608512" cy="83099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ロゴ</a:t>
            </a:r>
            <a:r>
              <a:rPr lang="en-US" altLang="ja-JP" sz="4800" dirty="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 </a:t>
            </a:r>
            <a:r>
              <a:rPr lang="ja-JP" altLang="en-US" sz="480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出展者名</a:t>
            </a:r>
            <a:endParaRPr kumimoji="1" lang="ja-JP" altLang="en-US" sz="480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FB76FE5-7D90-7F49-8795-C2DA0F016197}"/>
              </a:ext>
            </a:extLst>
          </p:cNvPr>
          <p:cNvSpPr txBox="1"/>
          <p:nvPr/>
        </p:nvSpPr>
        <p:spPr>
          <a:xfrm>
            <a:off x="314177" y="0"/>
            <a:ext cx="1661133" cy="338554"/>
          </a:xfrm>
          <a:prstGeom prst="rect">
            <a:avLst/>
          </a:prstGeom>
          <a:solidFill>
            <a:srgbClr val="FF93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>
                <a:solidFill>
                  <a:schemeClr val="bg1"/>
                </a:solidFill>
                <a:latin typeface="Hiragino Kaku Gothic Pro W6" panose="020B0300000000000000" pitchFamily="34" charset="-128"/>
                <a:ea typeface="Hiragino Kaku Gothic Pro W6" panose="020B0300000000000000" pitchFamily="34" charset="-128"/>
              </a:rPr>
              <a:t>電化厨房</a:t>
            </a:r>
          </a:p>
        </p:txBody>
      </p:sp>
    </p:spTree>
    <p:extLst>
      <p:ext uri="{BB962C8B-B14F-4D97-AF65-F5344CB8AC3E}">
        <p14:creationId xmlns:p14="http://schemas.microsoft.com/office/powerpoint/2010/main" val="224376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E667310-7120-4FEB-8021-4E235E9B6638}"/>
              </a:ext>
            </a:extLst>
          </p:cNvPr>
          <p:cNvSpPr/>
          <p:nvPr/>
        </p:nvSpPr>
        <p:spPr>
          <a:xfrm>
            <a:off x="2695929" y="14767388"/>
            <a:ext cx="1095071" cy="9148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57D5C4B-C5D7-0F40-AB0C-A4A77F0B42E6}"/>
              </a:ext>
            </a:extLst>
          </p:cNvPr>
          <p:cNvSpPr txBox="1"/>
          <p:nvPr/>
        </p:nvSpPr>
        <p:spPr>
          <a:xfrm>
            <a:off x="2030437" y="1620627"/>
            <a:ext cx="8136904" cy="64633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3600" spc="-110" dirty="0">
                <a:solidFill>
                  <a:srgbClr val="FF0000"/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キャッチコピー</a:t>
            </a:r>
            <a:endParaRPr lang="ja-JP" altLang="en-US" sz="3600" spc="-11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7D5ED11-D7CE-A948-9DA7-F8A1A8FCC863}"/>
              </a:ext>
            </a:extLst>
          </p:cNvPr>
          <p:cNvSpPr txBox="1"/>
          <p:nvPr/>
        </p:nvSpPr>
        <p:spPr>
          <a:xfrm>
            <a:off x="3794633" y="755576"/>
            <a:ext cx="4608512" cy="83099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ロゴ</a:t>
            </a:r>
            <a:r>
              <a:rPr lang="en-US" altLang="ja-JP" sz="4800" dirty="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 </a:t>
            </a:r>
            <a:r>
              <a:rPr lang="ja-JP" altLang="en-US" sz="480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出展者名</a:t>
            </a:r>
            <a:endParaRPr kumimoji="1" lang="ja-JP" altLang="en-US" sz="480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7E2B80B-0880-2A45-AC44-E2600E52336E}"/>
              </a:ext>
            </a:extLst>
          </p:cNvPr>
          <p:cNvSpPr txBox="1"/>
          <p:nvPr/>
        </p:nvSpPr>
        <p:spPr>
          <a:xfrm>
            <a:off x="314177" y="0"/>
            <a:ext cx="1661133" cy="338554"/>
          </a:xfrm>
          <a:prstGeom prst="rect">
            <a:avLst/>
          </a:prstGeom>
          <a:solidFill>
            <a:srgbClr val="FF93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>
                <a:solidFill>
                  <a:schemeClr val="bg1"/>
                </a:solidFill>
                <a:latin typeface="Hiragino Kaku Gothic Pro W6" panose="020B0300000000000000" pitchFamily="34" charset="-128"/>
                <a:ea typeface="Hiragino Kaku Gothic Pro W6" panose="020B0300000000000000" pitchFamily="34" charset="-128"/>
              </a:rPr>
              <a:t>電化厨房</a:t>
            </a:r>
          </a:p>
        </p:txBody>
      </p:sp>
    </p:spTree>
    <p:extLst>
      <p:ext uri="{BB962C8B-B14F-4D97-AF65-F5344CB8AC3E}">
        <p14:creationId xmlns:p14="http://schemas.microsoft.com/office/powerpoint/2010/main" val="442163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E667310-7120-4FEB-8021-4E235E9B6638}"/>
              </a:ext>
            </a:extLst>
          </p:cNvPr>
          <p:cNvSpPr/>
          <p:nvPr/>
        </p:nvSpPr>
        <p:spPr>
          <a:xfrm>
            <a:off x="2695929" y="14767388"/>
            <a:ext cx="1095071" cy="9148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57D5C4B-C5D7-0F40-AB0C-A4A77F0B42E6}"/>
              </a:ext>
            </a:extLst>
          </p:cNvPr>
          <p:cNvSpPr txBox="1"/>
          <p:nvPr/>
        </p:nvSpPr>
        <p:spPr>
          <a:xfrm>
            <a:off x="2030437" y="1620627"/>
            <a:ext cx="8136904" cy="64633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3600" spc="-110" dirty="0">
                <a:solidFill>
                  <a:srgbClr val="FF0000"/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キャッチコピー</a:t>
            </a:r>
            <a:endParaRPr lang="ja-JP" altLang="en-US" sz="3600" spc="-11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7D5ED11-D7CE-A948-9DA7-F8A1A8FCC863}"/>
              </a:ext>
            </a:extLst>
          </p:cNvPr>
          <p:cNvSpPr txBox="1"/>
          <p:nvPr/>
        </p:nvSpPr>
        <p:spPr>
          <a:xfrm>
            <a:off x="3794633" y="755576"/>
            <a:ext cx="4608512" cy="83099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ロゴ</a:t>
            </a:r>
            <a:r>
              <a:rPr lang="en-US" altLang="ja-JP" sz="4800" dirty="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 </a:t>
            </a:r>
            <a:r>
              <a:rPr lang="ja-JP" altLang="en-US" sz="480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出展者名</a:t>
            </a:r>
            <a:endParaRPr kumimoji="1" lang="ja-JP" altLang="en-US" sz="480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6A10D8-6E5F-3C4E-83C4-7CFE4D79ED79}"/>
              </a:ext>
            </a:extLst>
          </p:cNvPr>
          <p:cNvSpPr txBox="1"/>
          <p:nvPr/>
        </p:nvSpPr>
        <p:spPr>
          <a:xfrm>
            <a:off x="314177" y="0"/>
            <a:ext cx="1661133" cy="338554"/>
          </a:xfrm>
          <a:prstGeom prst="rect">
            <a:avLst/>
          </a:prstGeom>
          <a:solidFill>
            <a:srgbClr val="0096FF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>
                <a:solidFill>
                  <a:schemeClr val="bg1"/>
                </a:solidFill>
                <a:latin typeface="Hiragino Kaku Gothic Pro W6" panose="020B0300000000000000" pitchFamily="34" charset="-128"/>
                <a:ea typeface="Hiragino Kaku Gothic Pro W6" panose="020B0300000000000000" pitchFamily="34" charset="-128"/>
              </a:rPr>
              <a:t>大学・団体</a:t>
            </a:r>
          </a:p>
        </p:txBody>
      </p:sp>
    </p:spTree>
    <p:extLst>
      <p:ext uri="{BB962C8B-B14F-4D97-AF65-F5344CB8AC3E}">
        <p14:creationId xmlns:p14="http://schemas.microsoft.com/office/powerpoint/2010/main" val="1938549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492</TotalTime>
  <Words>34</Words>
  <Application>Microsoft Macintosh PowerPoint</Application>
  <PresentationFormat>ユーザー設定</PresentationFormat>
  <Paragraphs>21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AR P丸ゴシック体M</vt:lpstr>
      <vt:lpstr>Hiragino Kaku Gothic Pro W3</vt:lpstr>
      <vt:lpstr>Hiragino Kaku Gothic Pro W6</vt:lpstr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日本エレクトロヒートセンター</dc:title>
  <dc:creator>yatsugi</dc:creator>
  <cp:lastModifiedBy>Microsoft Office User</cp:lastModifiedBy>
  <cp:revision>57</cp:revision>
  <cp:lastPrinted>2014-10-29T13:18:20Z</cp:lastPrinted>
  <dcterms:created xsi:type="dcterms:W3CDTF">2013-08-09T02:32:21Z</dcterms:created>
  <dcterms:modified xsi:type="dcterms:W3CDTF">2021-08-13T05:00:04Z</dcterms:modified>
</cp:coreProperties>
</file>