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5" r:id="rId4"/>
    <p:sldId id="266" r:id="rId5"/>
    <p:sldId id="267" r:id="rId6"/>
  </p:sldIdLst>
  <p:sldSz cx="12192000" cy="18288000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1" autoAdjust="0"/>
    <p:restoredTop sz="86444" autoAdjust="0"/>
  </p:normalViewPr>
  <p:slideViewPr>
    <p:cSldViewPr>
      <p:cViewPr>
        <p:scale>
          <a:sx n="66" d="100"/>
          <a:sy n="66" d="100"/>
        </p:scale>
        <p:origin x="1376" y="144"/>
      </p:cViewPr>
      <p:guideLst>
        <p:guide orient="horz" pos="57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2166" y="78"/>
      </p:cViewPr>
      <p:guideLst>
        <p:guide orient="horz" pos="3223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3C53695-37F9-4D89-8F5C-B625B1943A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026FA0-16E1-4A88-9BF5-F72B0CD4D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1955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B2EB9BB-0571-4303-998E-AC0FCB4BED20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B2431C-E279-4F32-BD1C-74543D4ACB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312B62-506A-4EFD-9E74-7006C45244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19550" y="9721850"/>
            <a:ext cx="3078163" cy="511175"/>
          </a:xfrm>
          <a:prstGeom prst="rect">
            <a:avLst/>
          </a:prstGeom>
        </p:spPr>
        <p:txBody>
          <a:bodyPr vert="horz" wrap="square" lIns="95464" tIns="47732" rIns="95464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D878FE-66B2-4AF0-87CE-896621F8AD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6623A08-AF49-4039-9837-8827F23B3F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0D9894-EC6A-4EA1-BE18-B5D8EE9883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19550" y="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13E9702-544C-4000-9F1F-6F5DB32C4DC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62506CDE-C392-4E88-ABFB-CA33EF15D9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766763"/>
            <a:ext cx="2559050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4" tIns="47732" rIns="95464" bIns="4773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D65850C-8EE7-44C8-AF7B-39D049B13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5" y="4860925"/>
            <a:ext cx="5683250" cy="4606925"/>
          </a:xfrm>
          <a:prstGeom prst="rect">
            <a:avLst/>
          </a:prstGeom>
        </p:spPr>
        <p:txBody>
          <a:bodyPr vert="horz" lIns="95464" tIns="47732" rIns="95464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71E1FF-4411-49EF-A38C-8FFF4D01BD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F376F-1A14-4501-BEFE-F8AC2DF5E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19550" y="9721850"/>
            <a:ext cx="3078163" cy="511175"/>
          </a:xfrm>
          <a:prstGeom prst="rect">
            <a:avLst/>
          </a:prstGeom>
        </p:spPr>
        <p:txBody>
          <a:bodyPr vert="horz" wrap="square" lIns="95464" tIns="47732" rIns="95464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D73037-CC84-4442-9D82-702D1BE6CEA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70125" y="766763"/>
            <a:ext cx="25590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70125" y="766763"/>
            <a:ext cx="25590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1995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70125" y="766763"/>
            <a:ext cx="25590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7121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70125" y="766763"/>
            <a:ext cx="25590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8192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2C32BF4B-4C06-4B38-967B-72AC8BAA82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70125" y="766763"/>
            <a:ext cx="2559050" cy="3840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035ABB7-AB21-47E0-85B8-FD4730E288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B9DB4C21-C6D4-4C50-90AE-C7FF9D1B3B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9221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68463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46300" indent="-2381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5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607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179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75100" indent="-23812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E0CB2DEB-9BD0-459C-A9AD-71E67EC477EA}" type="slidenum">
              <a:rPr lang="ja-JP" altLang="en-US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645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5681149"/>
            <a:ext cx="10363200" cy="39200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10363200"/>
            <a:ext cx="85344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F0431-5F3F-4C9F-97EB-D5454F1A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615B6-AC3E-4A1B-83A1-02B47A5E20D2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E29561-2C3F-4329-8765-A9CE31C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2E4D5-BE76-4679-ADE2-BF604766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0E989-3003-4B71-9B79-467BBE71A1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803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3D4587-F522-44DE-8049-635458543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DBA74-A6F6-45FD-B3FD-B787B544D11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F6E69E-F203-4831-BCF7-A7157AFA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6B559C-FF15-4C45-9DC5-89F51B10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97077-9203-4FFE-9E48-3DE76119E34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234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1" y="977902"/>
            <a:ext cx="2057401" cy="20802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9" y="977902"/>
            <a:ext cx="5969001" cy="208026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624BC8-A9CD-4022-9F73-CCE69089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E58A-6563-4055-8FDD-E3CDC9BFDC7E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CC158D-F0F6-436E-B806-EE01B035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4B2D51-6ED9-413F-9E1E-6E711D94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95346-FB3B-44A1-B8C0-A8B30E6648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68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14F32D9-4EE3-45CB-B10C-B6F54E0FD6C1}"/>
              </a:ext>
            </a:extLst>
          </p:cNvPr>
          <p:cNvSpPr txBox="1">
            <a:spLocks/>
          </p:cNvSpPr>
          <p:nvPr userDrawn="1"/>
        </p:nvSpPr>
        <p:spPr>
          <a:xfrm>
            <a:off x="8469" y="0"/>
            <a:ext cx="12183532" cy="22733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ja-JP" altLang="en-US" sz="2800" dirty="0">
              <a:latin typeface="AR P丸ゴシック体M" pitchFamily="50" charset="-128"/>
              <a:ea typeface="AR P丸ゴシック体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93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CC31C7-7199-475B-ADB2-6AB65225B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3F1C4-D0C0-4574-9DE4-59B140891A0D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2D9984-C4B6-4D3F-9D68-1388C7FB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AC04B-7C7C-4747-9F53-509CEA0E1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4630D-C090-49C8-B0AA-7DC75A4FBA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24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11751734"/>
            <a:ext cx="103632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7751249"/>
            <a:ext cx="10363200" cy="40004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9330C-855C-40B1-9616-F8C03741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B02C2-D3BA-4A92-8E44-83432810F1BB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1FB51A-2308-4D34-8CA5-D625C91B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BC20D4-120D-479B-B92D-F9ACBB08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BB784-1A55-4B91-8691-A2139424B8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58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4" y="5689607"/>
            <a:ext cx="4013200" cy="160909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3604" y="5689607"/>
            <a:ext cx="4013200" cy="160909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472E2AC-A10B-428E-852E-F83ADC52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616C-8E60-4A33-BF5E-D6423581371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B7466FB-BAFD-44F0-9192-26410397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9594BEB-5A34-4670-A0BE-1C0DC8A9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54F01-E42F-42B2-8A2C-D916672C09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127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32368"/>
            <a:ext cx="109728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8" y="4093634"/>
            <a:ext cx="5386917" cy="17060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8" y="5799666"/>
            <a:ext cx="5386917" cy="105367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76" y="4093634"/>
            <a:ext cx="5389033" cy="17060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6" y="5799666"/>
            <a:ext cx="5389033" cy="105367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5D102A0-CBCD-446B-8FCF-8C5F348C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54FE-B5C3-4CA0-A7EE-C6EBB6F88D97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DE09FC5-A89D-4CA1-9C8A-704A8C26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9AD129F-4EB5-4E2C-BC28-B57145FD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A89C3-003B-4ED2-ABE0-E2D2C2B5E1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205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82ACD1B-636B-4943-9D24-D109834E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33D42-80F5-46F2-9416-72824869AAC4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A33252E-B57E-4AFD-AF24-C0313CA0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3E4D803-1C9F-47F5-AAAE-BC21F460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2C90E-E6EC-4595-9EE5-A93176924B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713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AA7D79C-1118-49FB-8E8A-1BEAFA9A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00734-3FB1-4B29-9DD6-C8188D76FF98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2A32331-5422-4DB9-B019-ABFD079B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A4187AA9-994E-4D29-8FCF-74B9FCB4B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90969-DC01-4766-ACCF-4978E919BF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55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6" y="728134"/>
            <a:ext cx="4011084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8" y="728147"/>
            <a:ext cx="6815668" cy="156083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6" y="3826947"/>
            <a:ext cx="4011084" cy="125095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5AFD362-C576-48B7-ACE4-66692F34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C746-3084-40B9-BDF6-F63729DBE5FA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21707C2-00FC-4C1B-BCA6-96203CC3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801C9B5-455D-4B36-A179-A95BF459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D31A5-5002-47E1-9880-824E51B49E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977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12801607"/>
            <a:ext cx="7315200" cy="151130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1634066"/>
            <a:ext cx="7315200" cy="10972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14312909"/>
            <a:ext cx="7315200" cy="21462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82E9689-C137-4829-B3D1-FFD34604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2184-1A50-4393-8181-003DDF13CD4D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732C9DA-47AE-4CA2-9E68-2D9C4BED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DE54270-D844-4AAD-BAAB-99D5C0360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F101E-5D74-46E6-878C-D0F81B1D40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193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7D7853C-B618-43F2-830C-313B02EFFE0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733426"/>
            <a:ext cx="10972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2CB7692-2DAF-4CC4-A0FD-E85A4F14A2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4267200"/>
            <a:ext cx="10972800" cy="1206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29A3F4-7B73-4008-AD1D-173501B7B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16951331"/>
            <a:ext cx="2844800" cy="971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4203FE2-B759-459D-A1CE-4E31876AAE01}" type="datetimeFigureOut">
              <a:rPr lang="ja-JP" altLang="en-US"/>
              <a:pPr>
                <a:defRPr/>
              </a:pPr>
              <a:t>2021/8/13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3556BA-EFD9-4D12-A1DE-0BEEA9F9E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16951331"/>
            <a:ext cx="3860800" cy="9715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04346-5C85-4DEA-83BB-BC265D67A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16951331"/>
            <a:ext cx="2844800" cy="9715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EB8D431-E102-413E-9DD8-37ED54FA17A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B00AC-F5FC-3444-A3E8-9138A680337D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19DE76-FC14-3B4D-B77F-FFC5CF0A1286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92AE3A4-6B3A-C147-A354-C5C69CFFA837}"/>
              </a:ext>
            </a:extLst>
          </p:cNvPr>
          <p:cNvSpPr txBox="1"/>
          <p:nvPr/>
        </p:nvSpPr>
        <p:spPr>
          <a:xfrm>
            <a:off x="2011302" y="3549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>
                <a:solidFill>
                  <a:srgbClr val="941100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アーク・プラズマ加熱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06C42C-33BF-5C4F-BCC7-6441332ED2F2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電気加熱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B00AC-F5FC-3444-A3E8-9138A680337D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19DE76-FC14-3B4D-B77F-FFC5CF0A1286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8FCC0F-E17F-E644-BE6A-FB839F9015CE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ヒートポンプ</a:t>
            </a:r>
          </a:p>
        </p:txBody>
      </p:sp>
    </p:spTree>
    <p:extLst>
      <p:ext uri="{BB962C8B-B14F-4D97-AF65-F5344CB8AC3E}">
        <p14:creationId xmlns:p14="http://schemas.microsoft.com/office/powerpoint/2010/main" val="98511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B00AC-F5FC-3444-A3E8-9138A680337D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19DE76-FC14-3B4D-B77F-FFC5CF0A1286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8845090-8067-CB49-9698-BCE0F4DB1DF1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電化厨房</a:t>
            </a:r>
          </a:p>
        </p:txBody>
      </p:sp>
    </p:spTree>
    <p:extLst>
      <p:ext uri="{BB962C8B-B14F-4D97-AF65-F5344CB8AC3E}">
        <p14:creationId xmlns:p14="http://schemas.microsoft.com/office/powerpoint/2010/main" val="298616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B00AC-F5FC-3444-A3E8-9138A680337D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19DE76-FC14-3B4D-B77F-FFC5CF0A1286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898C48-0DC5-DE47-9FD8-D29FB0189750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エネルギー</a:t>
            </a:r>
          </a:p>
        </p:txBody>
      </p:sp>
    </p:spTree>
    <p:extLst>
      <p:ext uri="{BB962C8B-B14F-4D97-AF65-F5344CB8AC3E}">
        <p14:creationId xmlns:p14="http://schemas.microsoft.com/office/powerpoint/2010/main" val="200736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B00AC-F5FC-3444-A3E8-9138A680337D}"/>
              </a:ext>
            </a:extLst>
          </p:cNvPr>
          <p:cNvSpPr txBox="1"/>
          <p:nvPr/>
        </p:nvSpPr>
        <p:spPr>
          <a:xfrm>
            <a:off x="2030437" y="1620627"/>
            <a:ext cx="8136904" cy="64633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600" spc="-11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キャッチコピー</a:t>
            </a:r>
            <a:endParaRPr lang="ja-JP" altLang="en-US" sz="3600" spc="-11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19DE76-FC14-3B4D-B77F-FFC5CF0A1286}"/>
              </a:ext>
            </a:extLst>
          </p:cNvPr>
          <p:cNvSpPr txBox="1"/>
          <p:nvPr/>
        </p:nvSpPr>
        <p:spPr>
          <a:xfrm>
            <a:off x="3794633" y="755576"/>
            <a:ext cx="4608512" cy="83099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ロゴ</a:t>
            </a:r>
            <a:r>
              <a:rPr lang="en-US" altLang="ja-JP" sz="48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 </a:t>
            </a:r>
            <a:r>
              <a:rPr lang="ja-JP" altLang="en-US" sz="48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出展者名</a:t>
            </a:r>
            <a:endParaRPr kumimoji="1" lang="ja-JP" altLang="en-US" sz="48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AE8063-BB69-0841-98D5-A45F37F3B846}"/>
              </a:ext>
            </a:extLst>
          </p:cNvPr>
          <p:cNvSpPr txBox="1"/>
          <p:nvPr/>
        </p:nvSpPr>
        <p:spPr>
          <a:xfrm>
            <a:off x="314177" y="0"/>
            <a:ext cx="1661133" cy="338554"/>
          </a:xfrm>
          <a:prstGeom prst="rect">
            <a:avLst/>
          </a:prstGeom>
          <a:solidFill>
            <a:srgbClr val="0096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>
                <a:solidFill>
                  <a:schemeClr val="bg1"/>
                </a:solidFill>
                <a:latin typeface="Hiragino Kaku Gothic Pro W6" panose="020B0300000000000000" pitchFamily="34" charset="-128"/>
                <a:ea typeface="Hiragino Kaku Gothic Pro W6" panose="020B0300000000000000" pitchFamily="34" charset="-128"/>
              </a:rPr>
              <a:t>大学・団体</a:t>
            </a:r>
          </a:p>
        </p:txBody>
      </p:sp>
    </p:spTree>
    <p:extLst>
      <p:ext uri="{BB962C8B-B14F-4D97-AF65-F5344CB8AC3E}">
        <p14:creationId xmlns:p14="http://schemas.microsoft.com/office/powerpoint/2010/main" val="228178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491</TotalTime>
  <Words>33</Words>
  <Application>Microsoft Macintosh PowerPoint</Application>
  <PresentationFormat>ユーザー設定</PresentationFormat>
  <Paragraphs>21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AR P丸ゴシック体M</vt:lpstr>
      <vt:lpstr>Hiragino Kaku Gothic Pro W3</vt:lpstr>
      <vt:lpstr>Hiragino Kaku Gothic Pro W6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日本エレクトロヒートセンター</dc:title>
  <dc:creator>yatsugi</dc:creator>
  <cp:lastModifiedBy>Microsoft Office User</cp:lastModifiedBy>
  <cp:revision>56</cp:revision>
  <cp:lastPrinted>2014-10-29T13:18:20Z</cp:lastPrinted>
  <dcterms:created xsi:type="dcterms:W3CDTF">2013-08-09T02:32:21Z</dcterms:created>
  <dcterms:modified xsi:type="dcterms:W3CDTF">2021-08-13T04:58:47Z</dcterms:modified>
</cp:coreProperties>
</file>