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12192000" cy="9144000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木 俊也" initials="三木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90FC24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4" autoAdjust="0"/>
    <p:restoredTop sz="95126" autoAdjust="0"/>
  </p:normalViewPr>
  <p:slideViewPr>
    <p:cSldViewPr>
      <p:cViewPr>
        <p:scale>
          <a:sx n="39" d="100"/>
          <a:sy n="39" d="100"/>
        </p:scale>
        <p:origin x="-708" y="-60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954"/>
    </p:cViewPr>
  </p:sorterViewPr>
  <p:notesViewPr>
    <p:cSldViewPr>
      <p:cViewPr varScale="1">
        <p:scale>
          <a:sx n="37" d="100"/>
          <a:sy n="37" d="100"/>
        </p:scale>
        <p:origin x="2166" y="78"/>
      </p:cViewPr>
      <p:guideLst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xmlns="" id="{63C53695-37F9-4D89-8F5C-B625B1943A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3F026FA0-16E1-4A88-9BF5-F72B0CD4D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1955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B2EB9BB-0571-4303-998E-AC0FCB4BED20}" type="datetimeFigureOut">
              <a:rPr lang="ja-JP" altLang="en-US"/>
              <a:pPr>
                <a:defRPr/>
              </a:pPr>
              <a:t>2022/7/28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7EB2431C-E279-4F32-BD1C-74543D4ACB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26312B62-506A-4EFD-9E74-7006C45244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19550" y="9721850"/>
            <a:ext cx="3078163" cy="511175"/>
          </a:xfrm>
          <a:prstGeom prst="rect">
            <a:avLst/>
          </a:prstGeom>
        </p:spPr>
        <p:txBody>
          <a:bodyPr vert="horz" wrap="square" lIns="95464" tIns="47732" rIns="95464" bIns="477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D878FE-66B2-4AF0-87CE-896621F8AD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xmlns="" id="{E6623A08-AF49-4039-9837-8827F23B3F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820D9894-EC6A-4EA1-BE18-B5D8EE98836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1955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13E9702-544C-4000-9F1F-6F5DB32C4DCA}" type="datetimeFigureOut">
              <a:rPr lang="ja-JP" altLang="en-US"/>
              <a:pPr>
                <a:defRPr/>
              </a:pPr>
              <a:t>2022/7/28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xmlns="" id="{62506CDE-C392-4E88-ABFB-CA33EF15D9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4" tIns="47732" rIns="95464" bIns="4773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xmlns="" id="{4D65850C-8EE7-44C8-AF7B-39D049B13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025" y="4860925"/>
            <a:ext cx="5683250" cy="4606925"/>
          </a:xfrm>
          <a:prstGeom prst="rect">
            <a:avLst/>
          </a:prstGeom>
        </p:spPr>
        <p:txBody>
          <a:bodyPr vert="horz" lIns="95464" tIns="47732" rIns="95464" bIns="4773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F71E1FF-4411-49EF-A38C-8FFF4D01BD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877F376F-1A14-4501-BEFE-F8AC2DF5EA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19550" y="9721850"/>
            <a:ext cx="3078163" cy="511175"/>
          </a:xfrm>
          <a:prstGeom prst="rect">
            <a:avLst/>
          </a:prstGeom>
        </p:spPr>
        <p:txBody>
          <a:bodyPr vert="horz" wrap="square" lIns="95464" tIns="47732" rIns="95464" bIns="477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D73037-CC84-4442-9D82-702D1BE6CE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5387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73037-CC84-4442-9D82-702D1BE6CEAD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66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840573"/>
            <a:ext cx="10363200" cy="19600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BFF0431-5F3F-4C9F-97EB-D5454F1AC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615B6-AC3E-4A1B-83A1-02B47A5E20D2}" type="datetimeFigureOut">
              <a:rPr lang="ja-JP" altLang="en-US"/>
              <a:pPr>
                <a:defRPr/>
              </a:pPr>
              <a:t>2022/7/28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EE29561-2C3F-4329-8765-A9CE31C6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B12E4D5-BE76-4679-ADE2-BF604766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0E989-3003-4B71-9B79-467BBE71A1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803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63D4587-F522-44DE-8049-63545854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DBA74-A6F6-45FD-B3FD-B787B544D11A}" type="datetimeFigureOut">
              <a:rPr lang="ja-JP" altLang="en-US"/>
              <a:pPr>
                <a:defRPr/>
              </a:pPr>
              <a:t>2022/7/28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EF6E69E-F203-4831-BCF7-A7157AFA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56B559C-FF15-4C45-9DC5-89F51B10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97077-9203-4FFE-9E48-3DE76119E3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234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399" y="488951"/>
            <a:ext cx="2057401" cy="10401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6" y="488951"/>
            <a:ext cx="5969001" cy="10401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9624BC8-A9CD-4022-9F73-CCE69089A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E58A-6563-4055-8FDD-E3CDC9BFDC7E}" type="datetimeFigureOut">
              <a:rPr lang="ja-JP" altLang="en-US"/>
              <a:pPr>
                <a:defRPr/>
              </a:pPr>
              <a:t>2022/7/28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2CC158D-F0F6-436E-B806-EE01B0359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E4B2D51-6ED9-413F-9E1E-6E711D94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95346-FB3B-44A1-B8C0-A8B30E6648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687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A14F32D9-4EE3-45CB-B10C-B6F54E0FD6C1}"/>
              </a:ext>
            </a:extLst>
          </p:cNvPr>
          <p:cNvSpPr txBox="1">
            <a:spLocks/>
          </p:cNvSpPr>
          <p:nvPr userDrawn="1"/>
        </p:nvSpPr>
        <p:spPr>
          <a:xfrm>
            <a:off x="8469" y="0"/>
            <a:ext cx="12183532" cy="11366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ja-JP" altLang="en-US" sz="2800" dirty="0">
              <a:latin typeface="AR P丸ゴシック体M" pitchFamily="50" charset="-128"/>
              <a:ea typeface="AR P丸ゴシック体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493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8CC31C7-7199-475B-ADB2-6AB65225B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F1C4-D0C0-4574-9DE4-59B140891A0D}" type="datetimeFigureOut">
              <a:rPr lang="ja-JP" altLang="en-US"/>
              <a:pPr>
                <a:defRPr/>
              </a:pPr>
              <a:t>2022/7/28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52D9984-C4B6-4D3F-9D68-1388C7FB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6BAC04B-7C7C-4747-9F53-509CEA0E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4630D-C090-49C8-B0AA-7DC75A4FBA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24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5875867"/>
            <a:ext cx="103632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3875623"/>
            <a:ext cx="103632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4E9330C-855C-40B1-9616-F8C03741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B02C2-D3BA-4A92-8E44-83432810F1BB}" type="datetimeFigureOut">
              <a:rPr lang="ja-JP" altLang="en-US"/>
              <a:pPr>
                <a:defRPr/>
              </a:pPr>
              <a:t>2022/7/28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21FB51A-2308-4D34-8CA5-D625C91B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8BC20D4-120D-479B-B92D-F9ACBB08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BB784-1A55-4B91-8691-A2139424B8C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158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4" y="2844802"/>
            <a:ext cx="401320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3604" y="2844802"/>
            <a:ext cx="401320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472E2AC-A10B-428E-852E-F83ADC52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0616C-8E60-4A33-BF5E-D6423581371A}" type="datetimeFigureOut">
              <a:rPr lang="ja-JP" altLang="en-US"/>
              <a:pPr>
                <a:defRPr/>
              </a:pPr>
              <a:t>2022/7/28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AB7466FB-BAFD-44F0-9192-26410397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C9594BEB-5A34-4670-A0BE-1C0DC8A9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54F01-E42F-42B2-8A2C-D916672C09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127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66184"/>
            <a:ext cx="109728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5" y="2046817"/>
            <a:ext cx="5386917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5" y="2899833"/>
            <a:ext cx="5386917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73" y="2046817"/>
            <a:ext cx="5389033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73" y="2899833"/>
            <a:ext cx="5389033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xmlns="" id="{F5D102A0-CBCD-446B-8FCF-8C5F348C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854FE-B5C3-4CA0-A7EE-C6EBB6F88D97}" type="datetimeFigureOut">
              <a:rPr lang="ja-JP" altLang="en-US"/>
              <a:pPr>
                <a:defRPr/>
              </a:pPr>
              <a:t>2022/7/28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xmlns="" id="{4DE09FC5-A89D-4CA1-9C8A-704A8C26F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xmlns="" id="{09AD129F-4EB5-4E2C-BC28-B57145FD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A89C3-003B-4ED2-ABE0-E2D2C2B5E1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205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xmlns="" id="{082ACD1B-636B-4943-9D24-D109834E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33D42-80F5-46F2-9416-72824869AAC4}" type="datetimeFigureOut">
              <a:rPr lang="ja-JP" altLang="en-US"/>
              <a:pPr>
                <a:defRPr/>
              </a:pPr>
              <a:t>2022/7/28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xmlns="" id="{9A33252E-B57E-4AFD-AF24-C0313CA0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F3E4D803-1C9F-47F5-AAAE-BC21F460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2C90E-E6EC-4595-9EE5-A93176924B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713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xmlns="" id="{1AA7D79C-1118-49FB-8E8A-1BEAFA9A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00734-3FB1-4B29-9DD6-C8188D76FF98}" type="datetimeFigureOut">
              <a:rPr lang="ja-JP" altLang="en-US"/>
              <a:pPr>
                <a:defRPr/>
              </a:pPr>
              <a:t>2022/7/28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xmlns="" id="{E2A32331-5422-4DB9-B019-ABFD079B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A4187AA9-994E-4D29-8FCF-74B9FCB4B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90969-DC01-4766-ACCF-4978E919BF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55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6" y="364067"/>
            <a:ext cx="4011084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8" y="364072"/>
            <a:ext cx="6815668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6" y="1913472"/>
            <a:ext cx="4011084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25AFD362-C576-48B7-ACE4-66692F34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9C746-3084-40B9-BDF6-F63729DBE5FA}" type="datetimeFigureOut">
              <a:rPr lang="ja-JP" altLang="en-US"/>
              <a:pPr>
                <a:defRPr/>
              </a:pPr>
              <a:t>2022/7/28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921707C2-00FC-4C1B-BCA6-96203CC3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1801C9B5-455D-4B36-A179-A95BF4591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31A5-5002-47E1-9880-824E51B49E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77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6400802"/>
            <a:ext cx="73152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817033"/>
            <a:ext cx="7315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7156453"/>
            <a:ext cx="73152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C82E9689-C137-4829-B3D1-FFD34604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F2184-1A50-4393-8181-003DDF13CD4D}" type="datetimeFigureOut">
              <a:rPr lang="ja-JP" altLang="en-US"/>
              <a:pPr>
                <a:defRPr/>
              </a:pPr>
              <a:t>2022/7/28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4732C9DA-47AE-4CA2-9E68-2D9C4BED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ADE54270-D844-4AAD-BAAB-99D5C036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F101E-5D74-46E6-878C-D0F81B1D40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193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xmlns="" id="{77D7853C-B618-43F2-830C-313B02EFFE0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366713"/>
            <a:ext cx="10972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xmlns="" id="{82CB7692-2DAF-4CC4-A0FD-E85A4F14A2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133600"/>
            <a:ext cx="109728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629A3F4-7B73-4008-AD1D-173501B7B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8475664"/>
            <a:ext cx="28448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94203FE2-B759-459D-A1CE-4E31876AAE01}" type="datetimeFigureOut">
              <a:rPr lang="ja-JP" altLang="en-US"/>
              <a:pPr>
                <a:defRPr/>
              </a:pPr>
              <a:t>2022/7/28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C3556BA-EFD9-4D12-A1DE-0BEEA9F9E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8475664"/>
            <a:ext cx="38608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E104346-5C85-4DEA-83BB-BC265D67A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8475664"/>
            <a:ext cx="28448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EB8D431-E102-413E-9DD8-37ED54FA17A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hyperlink" Target="http://jeh-center.org/infomationcopy.html" TargetMode="External"/><Relationship Id="rId26" Type="http://schemas.openxmlformats.org/officeDocument/2006/relationships/hyperlink" Target="https://www.jeh-center.org/asset/00032/sangyounihattennikoukensuruEHgijyutu/SangyohattenEH-EBadd_FNL_20200302a.pdf" TargetMode="Externa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hyperlink" Target="https://www.jeh-center.org/mw_de.html" TargetMode="External"/><Relationship Id="rId42" Type="http://schemas.openxmlformats.org/officeDocument/2006/relationships/hyperlink" Target="https://sangyo-hp.jeh-center.org/?utm_source=website&amp;utm_medium=menu&amp;utm_campaign=jehc" TargetMode="External"/><Relationship Id="rId47" Type="http://schemas.openxmlformats.org/officeDocument/2006/relationships/hyperlink" Target="https://www.jeh-center.org/EH-info_new.html" TargetMode="External"/><Relationship Id="rId50" Type="http://schemas.openxmlformats.org/officeDocument/2006/relationships/hyperlink" Target="https://www.jeh-center.org/contact.html" TargetMode="External"/><Relationship Id="rId55" Type="http://schemas.openxmlformats.org/officeDocument/2006/relationships/hyperlink" Target="https://www.youtube.com/embed/vzelA0E2chw?loop=1&amp;playlist=vzelA0E2chw&amp;rel=0&amp;modestbranding=1" TargetMode="External"/><Relationship Id="rId7" Type="http://schemas.openxmlformats.org/officeDocument/2006/relationships/hyperlink" Target="https://denkachubo.com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jeh-center.org/member.html" TargetMode="External"/><Relationship Id="rId29" Type="http://schemas.openxmlformats.org/officeDocument/2006/relationships/image" Target="../media/image14.png"/><Relationship Id="rId11" Type="http://schemas.openxmlformats.org/officeDocument/2006/relationships/image" Target="../media/image5.png"/><Relationship Id="rId24" Type="http://schemas.openxmlformats.org/officeDocument/2006/relationships/hyperlink" Target="https://www.jeh-center.org/example_product/nikkanko_nukizuri.html" TargetMode="External"/><Relationship Id="rId32" Type="http://schemas.openxmlformats.org/officeDocument/2006/relationships/hyperlink" Target="https://www.jeh-center.org/resistance.html" TargetMode="External"/><Relationship Id="rId37" Type="http://schemas.openxmlformats.org/officeDocument/2006/relationships/image" Target="../media/image18.png"/><Relationship Id="rId40" Type="http://schemas.openxmlformats.org/officeDocument/2006/relationships/hyperlink" Target="https://www.jeh-center.org/arc_plasma.html" TargetMode="External"/><Relationship Id="rId45" Type="http://schemas.openxmlformats.org/officeDocument/2006/relationships/hyperlink" Target="https://www.jeh-center.org/center-info.html" TargetMode="External"/><Relationship Id="rId53" Type="http://schemas.openxmlformats.org/officeDocument/2006/relationships/hyperlink" Target="https://www.jeh-center.org/award.html" TargetMode="External"/><Relationship Id="rId5" Type="http://schemas.openxmlformats.org/officeDocument/2006/relationships/hyperlink" Target="https://sangyo-hp.jeh-center.org/" TargetMode="External"/><Relationship Id="rId10" Type="http://schemas.openxmlformats.org/officeDocument/2006/relationships/hyperlink" Target="https://www.jeh-center.org/" TargetMode="Externa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image" Target="../media/image22.png"/><Relationship Id="rId52" Type="http://schemas.openxmlformats.org/officeDocument/2006/relationships/image" Target="../media/image24.png"/><Relationship Id="rId4" Type="http://schemas.openxmlformats.org/officeDocument/2006/relationships/image" Target="../media/image2.png"/><Relationship Id="rId9" Type="http://schemas.openxmlformats.org/officeDocument/2006/relationships/hyperlink" Target="https://www.jeh-center.org/asset/00032/pamphlet/jehcguide202107.pdf" TargetMode="External"/><Relationship Id="rId14" Type="http://schemas.openxmlformats.org/officeDocument/2006/relationships/hyperlink" Target="https://www.jeh-center.org/electro_heat.html" TargetMode="External"/><Relationship Id="rId22" Type="http://schemas.openxmlformats.org/officeDocument/2006/relationships/hyperlink" Target="https://www.jeh-center.org/emonoden.html" TargetMode="External"/><Relationship Id="rId27" Type="http://schemas.openxmlformats.org/officeDocument/2006/relationships/image" Target="../media/image13.tmp"/><Relationship Id="rId30" Type="http://schemas.openxmlformats.org/officeDocument/2006/relationships/hyperlink" Target="https://us02web.zoom.us/j/83323541836?pwd=UkwwQ0FsMFpCVHRZZzh4cFRZT2xqdz09" TargetMode="Externa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hyperlink" Target="https://www.jeh-center.org/example_product.html" TargetMode="External"/><Relationship Id="rId56" Type="http://schemas.openxmlformats.org/officeDocument/2006/relationships/image" Target="../media/image26.png"/><Relationship Id="rId8" Type="http://schemas.openxmlformats.org/officeDocument/2006/relationships/image" Target="../media/image4.png"/><Relationship Id="rId51" Type="http://schemas.openxmlformats.org/officeDocument/2006/relationships/image" Target="../media/image23.png"/><Relationship Id="rId3" Type="http://schemas.openxmlformats.org/officeDocument/2006/relationships/image" Target="../media/image1.png"/><Relationship Id="rId12" Type="http://schemas.openxmlformats.org/officeDocument/2006/relationships/hyperlink" Target="https://www.jeh-center.org/service_menu.html" TargetMode="Externa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hyperlink" Target="https://www.jeh-center.org/example_product/farred.html" TargetMode="External"/><Relationship Id="rId46" Type="http://schemas.openxmlformats.org/officeDocument/2006/relationships/hyperlink" Target="https://www.jeh-center.org/event.html" TargetMode="External"/><Relationship Id="rId20" Type="http://schemas.openxmlformats.org/officeDocument/2006/relationships/hyperlink" Target="https://www.jeh-center.org/pr_video.html" TargetMode="External"/><Relationship Id="rId41" Type="http://schemas.openxmlformats.org/officeDocument/2006/relationships/image" Target="../media/image20.png"/><Relationship Id="rId54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hyperlink" Target="mailto:sympo@jeh-center.org" TargetMode="External"/><Relationship Id="rId36" Type="http://schemas.openxmlformats.org/officeDocument/2006/relationships/hyperlink" Target="https://www.jeh-center.org/induction.html" TargetMode="External"/><Relationship Id="rId49" Type="http://schemas.openxmlformats.org/officeDocument/2006/relationships/hyperlink" Target="https://www.jeh-center.org/publica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xmlns="" id="{2E38C8B2-CDAD-4884-9629-7B9CECA91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29200"/>
            <a:ext cx="12193200" cy="141212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xmlns="" id="{F896ED89-0230-4C76-A29E-244783AF8D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7676" y="9327926"/>
            <a:ext cx="11239500" cy="228600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127DCAFC-081B-4C82-8B7B-CB90CD520E1B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大学・団体</a:t>
            </a:r>
          </a:p>
        </p:txBody>
      </p:sp>
      <p:pic>
        <p:nvPicPr>
          <p:cNvPr id="19" name="図 18">
            <a:hlinkClick r:id="rId5"/>
            <a:extLst>
              <a:ext uri="{FF2B5EF4-FFF2-40B4-BE49-F238E27FC236}">
                <a16:creationId xmlns:a16="http://schemas.microsoft.com/office/drawing/2014/main" xmlns="" id="{ECF5C466-25B1-4018-971D-A0F3691D0D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7920472"/>
            <a:ext cx="3115384" cy="900000"/>
          </a:xfrm>
          <a:prstGeom prst="rect">
            <a:avLst/>
          </a:prstGeom>
        </p:spPr>
      </p:pic>
      <p:pic>
        <p:nvPicPr>
          <p:cNvPr id="20" name="図 19">
            <a:hlinkClick r:id="rId7"/>
            <a:extLst>
              <a:ext uri="{FF2B5EF4-FFF2-40B4-BE49-F238E27FC236}">
                <a16:creationId xmlns:a16="http://schemas.microsoft.com/office/drawing/2014/main" xmlns="" id="{462B233C-D52E-4827-98C8-49E86385C7F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400" y="7920000"/>
            <a:ext cx="3115384" cy="900000"/>
          </a:xfrm>
          <a:prstGeom prst="rect">
            <a:avLst/>
          </a:prstGeom>
        </p:spPr>
      </p:pic>
      <p:sp>
        <p:nvSpPr>
          <p:cNvPr id="23" name="テキスト ボックス 22">
            <a:hlinkClick r:id="rId9"/>
            <a:extLst>
              <a:ext uri="{FF2B5EF4-FFF2-40B4-BE49-F238E27FC236}">
                <a16:creationId xmlns:a16="http://schemas.microsoft.com/office/drawing/2014/main" xmlns="" id="{EB2B432B-35A1-4791-8C01-AF5818B13856}"/>
              </a:ext>
            </a:extLst>
          </p:cNvPr>
          <p:cNvSpPr txBox="1"/>
          <p:nvPr/>
        </p:nvSpPr>
        <p:spPr>
          <a:xfrm>
            <a:off x="263352" y="1475656"/>
            <a:ext cx="964907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b="1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産業電化</a:t>
            </a:r>
            <a:r>
              <a:rPr lang="ja-JP" altLang="en-US" sz="3600" spc="-11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が導く</a:t>
            </a:r>
            <a:r>
              <a:rPr lang="ja-JP" altLang="en-US" sz="3600" b="1" spc="-110" dirty="0">
                <a:solidFill>
                  <a:schemeClr val="accent1">
                    <a:lumMod val="7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カーボンニュートラル</a:t>
            </a:r>
            <a:r>
              <a:rPr lang="ja-JP" altLang="en-US" sz="3600" spc="-11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の未来</a:t>
            </a:r>
          </a:p>
        </p:txBody>
      </p:sp>
      <p:pic>
        <p:nvPicPr>
          <p:cNvPr id="24" name="図 23">
            <a:hlinkClick r:id="rId10"/>
            <a:extLst>
              <a:ext uri="{FF2B5EF4-FFF2-40B4-BE49-F238E27FC236}">
                <a16:creationId xmlns:a16="http://schemas.microsoft.com/office/drawing/2014/main" xmlns="" id="{BD142C77-A038-4B4E-9405-5A51F8ED5A0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78000" y="180968"/>
            <a:ext cx="6034541" cy="129224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xmlns="" id="{1052A7D4-F7A6-43BE-B70A-D389ADEA44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3063158"/>
            <a:ext cx="11239500" cy="228600"/>
          </a:xfrm>
          <a:prstGeom prst="rect">
            <a:avLst/>
          </a:prstGeom>
        </p:spPr>
      </p:pic>
      <p:pic>
        <p:nvPicPr>
          <p:cNvPr id="51" name="図 50">
            <a:hlinkClick r:id="rId12"/>
            <a:extLst>
              <a:ext uri="{FF2B5EF4-FFF2-40B4-BE49-F238E27FC236}">
                <a16:creationId xmlns:a16="http://schemas.microsoft.com/office/drawing/2014/main" xmlns="" id="{B400D394-D471-44DA-B53D-8F4C22291EA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400" y="5958000"/>
            <a:ext cx="3238500" cy="476250"/>
          </a:xfrm>
          <a:prstGeom prst="rect">
            <a:avLst/>
          </a:prstGeom>
        </p:spPr>
      </p:pic>
      <p:pic>
        <p:nvPicPr>
          <p:cNvPr id="53" name="図 52">
            <a:hlinkClick r:id="rId14"/>
            <a:extLst>
              <a:ext uri="{FF2B5EF4-FFF2-40B4-BE49-F238E27FC236}">
                <a16:creationId xmlns:a16="http://schemas.microsoft.com/office/drawing/2014/main" xmlns="" id="{D872CDFA-4EBE-4F72-A015-908DBC1EE3B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00" y="5958000"/>
            <a:ext cx="3238500" cy="476250"/>
          </a:xfrm>
          <a:prstGeom prst="rect">
            <a:avLst/>
          </a:prstGeom>
        </p:spPr>
      </p:pic>
      <p:pic>
        <p:nvPicPr>
          <p:cNvPr id="54" name="図 53">
            <a:hlinkClick r:id="rId16"/>
            <a:extLst>
              <a:ext uri="{FF2B5EF4-FFF2-40B4-BE49-F238E27FC236}">
                <a16:creationId xmlns:a16="http://schemas.microsoft.com/office/drawing/2014/main" xmlns="" id="{2F25E2C0-FC22-48C5-A4C5-2124948655A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800" y="5958000"/>
            <a:ext cx="3238500" cy="476250"/>
          </a:xfrm>
          <a:prstGeom prst="rect">
            <a:avLst/>
          </a:prstGeom>
        </p:spPr>
      </p:pic>
      <p:pic>
        <p:nvPicPr>
          <p:cNvPr id="55" name="図 54">
            <a:hlinkClick r:id="rId18"/>
            <a:extLst>
              <a:ext uri="{FF2B5EF4-FFF2-40B4-BE49-F238E27FC236}">
                <a16:creationId xmlns:a16="http://schemas.microsoft.com/office/drawing/2014/main" xmlns="" id="{A85D8E6C-B222-455D-82BF-5606AD8119A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510800" y="4952477"/>
            <a:ext cx="3238500" cy="600330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  <p:pic>
        <p:nvPicPr>
          <p:cNvPr id="56" name="図 55">
            <a:hlinkClick r:id="rId20"/>
            <a:extLst>
              <a:ext uri="{FF2B5EF4-FFF2-40B4-BE49-F238E27FC236}">
                <a16:creationId xmlns:a16="http://schemas.microsoft.com/office/drawing/2014/main" xmlns="" id="{3821C377-A603-4037-B6D9-05A2832A62C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200" y="6613200"/>
            <a:ext cx="2520000" cy="982800"/>
          </a:xfrm>
          <a:prstGeom prst="rect">
            <a:avLst/>
          </a:prstGeom>
        </p:spPr>
      </p:pic>
      <p:pic>
        <p:nvPicPr>
          <p:cNvPr id="57" name="図 56">
            <a:hlinkClick r:id="rId22"/>
            <a:extLst>
              <a:ext uri="{FF2B5EF4-FFF2-40B4-BE49-F238E27FC236}">
                <a16:creationId xmlns:a16="http://schemas.microsoft.com/office/drawing/2014/main" xmlns="" id="{D318A9D3-3AE1-483B-8847-629E0E68E95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400" y="6613200"/>
            <a:ext cx="2520000" cy="982800"/>
          </a:xfrm>
          <a:prstGeom prst="rect">
            <a:avLst/>
          </a:prstGeom>
        </p:spPr>
      </p:pic>
      <p:pic>
        <p:nvPicPr>
          <p:cNvPr id="58" name="図 57">
            <a:hlinkClick r:id="rId24"/>
            <a:extLst>
              <a:ext uri="{FF2B5EF4-FFF2-40B4-BE49-F238E27FC236}">
                <a16:creationId xmlns:a16="http://schemas.microsoft.com/office/drawing/2014/main" xmlns="" id="{8CF6EE97-BE9E-45DC-9A86-A41EA37D5158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800" y="6613536"/>
            <a:ext cx="2520000" cy="982800"/>
          </a:xfrm>
          <a:prstGeom prst="rect">
            <a:avLst/>
          </a:prstGeom>
        </p:spPr>
      </p:pic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xmlns="" id="{195D0FA0-5180-43B6-92AA-9A7F4C1B3F15}"/>
              </a:ext>
            </a:extLst>
          </p:cNvPr>
          <p:cNvSpPr txBox="1"/>
          <p:nvPr/>
        </p:nvSpPr>
        <p:spPr>
          <a:xfrm>
            <a:off x="3027600" y="8824158"/>
            <a:ext cx="6136914" cy="37648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ja-JP" b="0" i="0" dirty="0">
                <a:solidFill>
                  <a:srgbClr val="000000"/>
                </a:solidFill>
                <a:effectLst/>
                <a:latin typeface="ヒラギノ角ゴ Pro W3"/>
              </a:rPr>
              <a:t>Copyright ©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ヒラギノ角ゴ Pro W3"/>
              </a:rPr>
              <a:t>日本エレクトロヒートセンター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ヒラギノ角ゴ Pro W3"/>
              </a:rPr>
              <a:t>. All Rights Reserved.</a:t>
            </a:r>
            <a:endParaRPr kumimoji="1" lang="ja-JP" altLang="en-US" dirty="0"/>
          </a:p>
        </p:txBody>
      </p:sp>
      <p:pic>
        <p:nvPicPr>
          <p:cNvPr id="69" name="図 68">
            <a:hlinkClick r:id="rId26"/>
            <a:extLst>
              <a:ext uri="{FF2B5EF4-FFF2-40B4-BE49-F238E27FC236}">
                <a16:creationId xmlns:a16="http://schemas.microsoft.com/office/drawing/2014/main" xmlns="" id="{30D513B8-894E-4FEA-B3E9-41EECB57B9B9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9088" y="2462608"/>
            <a:ext cx="2172003" cy="148610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75" name="図 74">
            <a:hlinkClick r:id="rId28"/>
            <a:extLst>
              <a:ext uri="{FF2B5EF4-FFF2-40B4-BE49-F238E27FC236}">
                <a16:creationId xmlns:a16="http://schemas.microsoft.com/office/drawing/2014/main" xmlns="" id="{7D32AADA-6186-4BF3-8FDE-9DA29848AFBD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0264623" y="4691515"/>
            <a:ext cx="1520009" cy="1243029"/>
          </a:xfrm>
          <a:prstGeom prst="rect">
            <a:avLst/>
          </a:prstGeom>
        </p:spPr>
      </p:pic>
      <p:pic>
        <p:nvPicPr>
          <p:cNvPr id="79" name="図 78">
            <a:hlinkClick r:id="rId30"/>
            <a:extLst>
              <a:ext uri="{FF2B5EF4-FFF2-40B4-BE49-F238E27FC236}">
                <a16:creationId xmlns:a16="http://schemas.microsoft.com/office/drawing/2014/main" xmlns="" id="{68800EF3-999E-4D9B-95C7-3A1235811310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-2496764" y="384043"/>
            <a:ext cx="1237694" cy="1089170"/>
          </a:xfrm>
          <a:prstGeom prst="rect">
            <a:avLst/>
          </a:prstGeom>
        </p:spPr>
      </p:pic>
      <p:pic>
        <p:nvPicPr>
          <p:cNvPr id="35" name="図 34">
            <a:hlinkClick r:id="rId32"/>
            <a:extLst>
              <a:ext uri="{FF2B5EF4-FFF2-40B4-BE49-F238E27FC236}">
                <a16:creationId xmlns:a16="http://schemas.microsoft.com/office/drawing/2014/main" xmlns="" id="{09495F65-319A-4715-8116-651F70B327E8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3384000"/>
            <a:ext cx="1457325" cy="1190625"/>
          </a:xfrm>
          <a:prstGeom prst="rect">
            <a:avLst/>
          </a:prstGeom>
        </p:spPr>
      </p:pic>
      <p:pic>
        <p:nvPicPr>
          <p:cNvPr id="37" name="図 36">
            <a:hlinkClick r:id="rId34"/>
            <a:extLst>
              <a:ext uri="{FF2B5EF4-FFF2-40B4-BE49-F238E27FC236}">
                <a16:creationId xmlns:a16="http://schemas.microsoft.com/office/drawing/2014/main" xmlns="" id="{ECDBB1AB-A636-448F-BEC1-B3AB307ABB35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387" y="3384000"/>
            <a:ext cx="1457325" cy="1190625"/>
          </a:xfrm>
          <a:prstGeom prst="rect">
            <a:avLst/>
          </a:prstGeom>
        </p:spPr>
      </p:pic>
      <p:pic>
        <p:nvPicPr>
          <p:cNvPr id="39" name="図 38">
            <a:hlinkClick r:id="rId36"/>
            <a:extLst>
              <a:ext uri="{FF2B5EF4-FFF2-40B4-BE49-F238E27FC236}">
                <a16:creationId xmlns:a16="http://schemas.microsoft.com/office/drawing/2014/main" xmlns="" id="{1D536882-A466-4D9E-B991-E33DB328F86E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571" y="3384000"/>
            <a:ext cx="1457325" cy="1190625"/>
          </a:xfrm>
          <a:prstGeom prst="rect">
            <a:avLst/>
          </a:prstGeom>
        </p:spPr>
      </p:pic>
      <p:pic>
        <p:nvPicPr>
          <p:cNvPr id="41" name="図 40">
            <a:hlinkClick r:id="rId38"/>
            <a:extLst>
              <a:ext uri="{FF2B5EF4-FFF2-40B4-BE49-F238E27FC236}">
                <a16:creationId xmlns:a16="http://schemas.microsoft.com/office/drawing/2014/main" xmlns="" id="{4666730E-C1DE-44C0-B08A-4034419F2B2E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755" y="3384000"/>
            <a:ext cx="1457325" cy="1190625"/>
          </a:xfrm>
          <a:prstGeom prst="rect">
            <a:avLst/>
          </a:prstGeom>
        </p:spPr>
      </p:pic>
      <p:pic>
        <p:nvPicPr>
          <p:cNvPr id="52" name="図 51">
            <a:hlinkClick r:id="rId40"/>
            <a:extLst>
              <a:ext uri="{FF2B5EF4-FFF2-40B4-BE49-F238E27FC236}">
                <a16:creationId xmlns:a16="http://schemas.microsoft.com/office/drawing/2014/main" xmlns="" id="{C83B24CA-75AD-4385-93E5-E0C396FBE5EE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939" y="3384000"/>
            <a:ext cx="1457325" cy="1190625"/>
          </a:xfrm>
          <a:prstGeom prst="rect">
            <a:avLst/>
          </a:prstGeom>
        </p:spPr>
      </p:pic>
      <p:pic>
        <p:nvPicPr>
          <p:cNvPr id="60" name="図 59">
            <a:hlinkClick r:id="rId42"/>
            <a:extLst>
              <a:ext uri="{FF2B5EF4-FFF2-40B4-BE49-F238E27FC236}">
                <a16:creationId xmlns:a16="http://schemas.microsoft.com/office/drawing/2014/main" xmlns="" id="{F4CEF1D5-52BE-4EFD-990A-1839C01F52AD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123" y="3384000"/>
            <a:ext cx="1457325" cy="1190625"/>
          </a:xfrm>
          <a:prstGeom prst="rect">
            <a:avLst/>
          </a:prstGeom>
        </p:spPr>
      </p:pic>
      <p:pic>
        <p:nvPicPr>
          <p:cNvPr id="61" name="図 60">
            <a:hlinkClick r:id="rId7"/>
            <a:extLst>
              <a:ext uri="{FF2B5EF4-FFF2-40B4-BE49-F238E27FC236}">
                <a16:creationId xmlns:a16="http://schemas.microsoft.com/office/drawing/2014/main" xmlns="" id="{ED6DFF43-BB08-41A0-8FFD-AC404703A06B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307" y="3384000"/>
            <a:ext cx="1457325" cy="1190625"/>
          </a:xfrm>
          <a:prstGeom prst="rect">
            <a:avLst/>
          </a:prstGeom>
        </p:spPr>
      </p:pic>
      <p:sp>
        <p:nvSpPr>
          <p:cNvPr id="62" name="四角形: 角を丸くする 61">
            <a:hlinkClick r:id="rId45"/>
            <a:extLst>
              <a:ext uri="{FF2B5EF4-FFF2-40B4-BE49-F238E27FC236}">
                <a16:creationId xmlns:a16="http://schemas.microsoft.com/office/drawing/2014/main" xmlns="" id="{F0FC17B7-621D-4C6F-B482-ED3456A81D27}"/>
              </a:ext>
            </a:extLst>
          </p:cNvPr>
          <p:cNvSpPr/>
          <p:nvPr/>
        </p:nvSpPr>
        <p:spPr>
          <a:xfrm>
            <a:off x="371738" y="2160000"/>
            <a:ext cx="1728000" cy="6480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センター案内</a:t>
            </a:r>
          </a:p>
        </p:txBody>
      </p:sp>
      <p:sp>
        <p:nvSpPr>
          <p:cNvPr id="63" name="四角形: 角を丸くする 62">
            <a:hlinkClick r:id="rId46"/>
            <a:extLst>
              <a:ext uri="{FF2B5EF4-FFF2-40B4-BE49-F238E27FC236}">
                <a16:creationId xmlns:a16="http://schemas.microsoft.com/office/drawing/2014/main" xmlns="" id="{E6396B00-C2CC-4DB5-AB5B-6084E0105BF0}"/>
              </a:ext>
            </a:extLst>
          </p:cNvPr>
          <p:cNvSpPr/>
          <p:nvPr/>
        </p:nvSpPr>
        <p:spPr>
          <a:xfrm>
            <a:off x="6162746" y="2160000"/>
            <a:ext cx="1728000" cy="6480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行事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案内</a:t>
            </a:r>
          </a:p>
        </p:txBody>
      </p:sp>
      <p:sp>
        <p:nvSpPr>
          <p:cNvPr id="64" name="四角形: 角を丸くする 63">
            <a:hlinkClick r:id="rId47"/>
            <a:extLst>
              <a:ext uri="{FF2B5EF4-FFF2-40B4-BE49-F238E27FC236}">
                <a16:creationId xmlns:a16="http://schemas.microsoft.com/office/drawing/2014/main" xmlns="" id="{663D32C0-D564-4F84-A86A-8AB9F719F451}"/>
              </a:ext>
            </a:extLst>
          </p:cNvPr>
          <p:cNvSpPr/>
          <p:nvPr/>
        </p:nvSpPr>
        <p:spPr>
          <a:xfrm>
            <a:off x="2302074" y="2160000"/>
            <a:ext cx="1728000" cy="6480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エレクトロ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ヒート情報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5" name="四角形: 角を丸くする 64">
            <a:hlinkClick r:id="rId48"/>
            <a:extLst>
              <a:ext uri="{FF2B5EF4-FFF2-40B4-BE49-F238E27FC236}">
                <a16:creationId xmlns:a16="http://schemas.microsoft.com/office/drawing/2014/main" xmlns="" id="{5C55B2C8-D844-402E-927D-9A19F3A11E22}"/>
              </a:ext>
            </a:extLst>
          </p:cNvPr>
          <p:cNvSpPr/>
          <p:nvPr/>
        </p:nvSpPr>
        <p:spPr>
          <a:xfrm>
            <a:off x="4232410" y="2160000"/>
            <a:ext cx="1728000" cy="6480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導入事例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製品情報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6" name="四角形: 角を丸くする 65">
            <a:hlinkClick r:id="rId49"/>
            <a:extLst>
              <a:ext uri="{FF2B5EF4-FFF2-40B4-BE49-F238E27FC236}">
                <a16:creationId xmlns:a16="http://schemas.microsoft.com/office/drawing/2014/main" xmlns="" id="{4C76410A-C448-4B8E-8BCE-ABDFA3DB7428}"/>
              </a:ext>
            </a:extLst>
          </p:cNvPr>
          <p:cNvSpPr/>
          <p:nvPr/>
        </p:nvSpPr>
        <p:spPr>
          <a:xfrm>
            <a:off x="8093082" y="2160000"/>
            <a:ext cx="1728000" cy="6480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出版物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案内</a:t>
            </a:r>
          </a:p>
        </p:txBody>
      </p:sp>
      <p:sp>
        <p:nvSpPr>
          <p:cNvPr id="67" name="四角形: 角を丸くする 66">
            <a:hlinkClick r:id="rId50"/>
            <a:extLst>
              <a:ext uri="{FF2B5EF4-FFF2-40B4-BE49-F238E27FC236}">
                <a16:creationId xmlns:a16="http://schemas.microsoft.com/office/drawing/2014/main" xmlns="" id="{D788F812-CB7F-4BDA-8EF8-5CCBE220A5EC}"/>
              </a:ext>
            </a:extLst>
          </p:cNvPr>
          <p:cNvSpPr/>
          <p:nvPr/>
        </p:nvSpPr>
        <p:spPr>
          <a:xfrm>
            <a:off x="10023418" y="2160000"/>
            <a:ext cx="1728000" cy="6480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お問合せ</a:t>
            </a:r>
          </a:p>
        </p:txBody>
      </p:sp>
      <p:pic>
        <p:nvPicPr>
          <p:cNvPr id="5" name="図 4">
            <a:hlinkClick r:id="rId30"/>
            <a:extLst>
              <a:ext uri="{FF2B5EF4-FFF2-40B4-BE49-F238E27FC236}">
                <a16:creationId xmlns:a16="http://schemas.microsoft.com/office/drawing/2014/main" xmlns="" id="{C149DFC3-5BCF-4F86-9D84-DC2555C3E9BC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-2883556" y="5429001"/>
            <a:ext cx="1470469" cy="1276134"/>
          </a:xfrm>
          <a:prstGeom prst="rect">
            <a:avLst/>
          </a:prstGeom>
        </p:spPr>
      </p:pic>
      <p:pic>
        <p:nvPicPr>
          <p:cNvPr id="6" name="図 5">
            <a:hlinkClick r:id="rId30"/>
            <a:extLst>
              <a:ext uri="{FF2B5EF4-FFF2-40B4-BE49-F238E27FC236}">
                <a16:creationId xmlns:a16="http://schemas.microsoft.com/office/drawing/2014/main" xmlns="" id="{571E8817-B7D7-48B8-A3C2-EDB27E1691AA}"/>
              </a:ext>
            </a:extLst>
          </p:cNvPr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-2895512" y="7104600"/>
            <a:ext cx="1945631" cy="1800000"/>
          </a:xfrm>
          <a:prstGeom prst="rect">
            <a:avLst/>
          </a:prstGeom>
        </p:spPr>
      </p:pic>
      <p:sp>
        <p:nvSpPr>
          <p:cNvPr id="3" name="正方形/長方形 2">
            <a:hlinkClick r:id="rId53"/>
            <a:extLst>
              <a:ext uri="{FF2B5EF4-FFF2-40B4-BE49-F238E27FC236}">
                <a16:creationId xmlns:a16="http://schemas.microsoft.com/office/drawing/2014/main" xmlns="" id="{62162120-322D-4024-BC95-CB3680B645A1}"/>
              </a:ext>
            </a:extLst>
          </p:cNvPr>
          <p:cNvSpPr/>
          <p:nvPr/>
        </p:nvSpPr>
        <p:spPr>
          <a:xfrm>
            <a:off x="799200" y="4951802"/>
            <a:ext cx="3238500" cy="628310"/>
          </a:xfrm>
          <a:prstGeom prst="rect">
            <a:avLst/>
          </a:prstGeom>
          <a:noFill/>
          <a:ln w="317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F93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省エネ大賞コーナー</a:t>
            </a:r>
          </a:p>
        </p:txBody>
      </p:sp>
      <p:pic>
        <p:nvPicPr>
          <p:cNvPr id="7" name="図 6">
            <a:hlinkClick r:id="rId30"/>
            <a:extLst>
              <a:ext uri="{FF2B5EF4-FFF2-40B4-BE49-F238E27FC236}">
                <a16:creationId xmlns:a16="http://schemas.microsoft.com/office/drawing/2014/main" xmlns="" id="{34F0183F-CAE2-4A45-9B6D-C4139419B606}"/>
              </a:ext>
            </a:extLst>
          </p:cNvPr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9861069" y="179720"/>
            <a:ext cx="1995571" cy="1872000"/>
          </a:xfrm>
          <a:prstGeom prst="rect">
            <a:avLst/>
          </a:prstGeom>
        </p:spPr>
      </p:pic>
      <p:pic>
        <p:nvPicPr>
          <p:cNvPr id="8" name="図 7">
            <a:hlinkClick r:id="rId55"/>
          </p:cNvPr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8184233" y="4716016"/>
            <a:ext cx="176920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47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907</TotalTime>
  <Words>37</Words>
  <Application>Microsoft Office PowerPoint</Application>
  <PresentationFormat>ユーザー設定</PresentationFormat>
  <Paragraphs>13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日本エレクトロヒートセンター</dc:title>
  <dc:creator>yatsugi</dc:creator>
  <cp:lastModifiedBy>日本エレクトロヒートセンター</cp:lastModifiedBy>
  <cp:revision>105</cp:revision>
  <cp:lastPrinted>2014-10-29T13:18:20Z</cp:lastPrinted>
  <dcterms:created xsi:type="dcterms:W3CDTF">2013-08-09T02:32:21Z</dcterms:created>
  <dcterms:modified xsi:type="dcterms:W3CDTF">2022-07-28T06:44:55Z</dcterms:modified>
</cp:coreProperties>
</file>